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9" r:id="rId1"/>
  </p:sldMasterIdLst>
  <p:sldIdLst>
    <p:sldId id="257" r:id="rId2"/>
    <p:sldId id="262" r:id="rId3"/>
    <p:sldId id="258" r:id="rId4"/>
    <p:sldId id="259" r:id="rId5"/>
    <p:sldId id="263" r:id="rId6"/>
    <p:sldId id="264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5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CFE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6" d="100"/>
          <a:sy n="106" d="100"/>
        </p:scale>
        <p:origin x="-1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8"/>
          <p:cNvSpPr>
            <a:spLocks noChangeArrowheads="1"/>
          </p:cNvSpPr>
          <p:nvPr/>
        </p:nvSpPr>
        <p:spPr bwMode="white">
          <a:xfrm>
            <a:off x="228600" y="228600"/>
            <a:ext cx="1219200" cy="1219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04800" y="652463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010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14400" y="34290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533692A-CB42-4636-847B-D57356212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50177" name="Image" r:id="rId3" imgW="7377778" imgH="1219048" progId="">
              <p:embed/>
            </p:oleObj>
          </a:graphicData>
        </a:graphic>
      </p:graphicFrame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0CE10-48B8-484D-878C-4F1B7A8B5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9D71B-B933-4AD0-B1F3-99D78C03F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51201" name="Image" r:id="rId3" imgW="7377778" imgH="1219048" progId="">
              <p:embed/>
            </p:oleObj>
          </a:graphicData>
        </a:graphic>
      </p:graphicFrame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FACF4-FA75-409F-8B13-419B56735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41B33-C89F-4EB2-BF42-35B9ED489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52225" name="Image" r:id="rId3" imgW="7377778" imgH="1219048" progId="">
              <p:embed/>
            </p:oleObj>
          </a:graphicData>
        </a:graphic>
      </p:graphicFrame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EEBC-8865-4DBF-A61A-716DA29B2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38E71-CD7D-4BF2-8C8D-0B7C6CF46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41985" name="Image" r:id="rId3" imgW="7377778" imgH="1219048" progId="">
              <p:embed/>
            </p:oleObj>
          </a:graphicData>
        </a:graphic>
      </p:graphicFrame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70401-3E96-4726-BDAC-CA8A28FF3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B9-CEA7-4C2F-8060-55E76AE13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43009" name="Image" r:id="rId3" imgW="7377778" imgH="1219048" progId="">
              <p:embed/>
            </p:oleObj>
          </a:graphicData>
        </a:graphic>
      </p:graphicFrame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F2A84-CC86-45BB-9D3D-72B0AC602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D79D5-4E2D-4D1A-A99A-582436626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44033" name="Image" r:id="rId3" imgW="7377778" imgH="1219048" progId="">
              <p:embed/>
            </p:oleObj>
          </a:graphicData>
        </a:graphic>
      </p:graphicFrame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B356-0ACA-4EC3-8BB8-3D7B93B95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E9B4B-CC03-41F6-B4A5-E198BA3FE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45057" name="Image" r:id="rId3" imgW="7377778" imgH="1219048" progId="">
              <p:embed/>
            </p:oleObj>
          </a:graphicData>
        </a:graphic>
      </p:graphicFrame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DE9F4-85C5-4A43-A572-450C2AEE8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72B11-B622-4B64-A949-665F8675C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46081" name="Image" r:id="rId3" imgW="7377778" imgH="1219048" progId="">
              <p:embed/>
            </p:oleObj>
          </a:graphicData>
        </a:graphic>
      </p:graphicFrame>
      <p:sp>
        <p:nvSpPr>
          <p:cNvPr id="4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2BF24-B89E-4010-8181-8442E2815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E7DD3-393B-46AB-9A0F-485DFE9C5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47105" name="Image" r:id="rId3" imgW="7377778" imgH="1219048" progId="">
              <p:embed/>
            </p:oleObj>
          </a:graphicData>
        </a:graphic>
      </p:graphicFrame>
      <p:sp>
        <p:nvSpPr>
          <p:cNvPr id="3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070A6-2AB7-49F4-B6FD-7446E29D4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35A93-983D-404C-AFD9-84EE367E8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48129" name="Image" r:id="rId3" imgW="7377778" imgH="1219048" progId="">
              <p:embed/>
            </p:oleObj>
          </a:graphicData>
        </a:graphic>
      </p:graphicFrame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F7F3-CAC1-4DC6-9A4D-F32A7C384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3E2E7-08B6-433C-B8A7-B673F3710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49153" name="Image" r:id="rId3" imgW="7377778" imgH="1219048" progId="">
              <p:embed/>
            </p:oleObj>
          </a:graphicData>
        </a:graphic>
      </p:graphicFrame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F9409-0CA3-48F8-9CD6-E7D78268C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AD69F-A543-404E-B081-0889D6222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1026" name="Image" r:id="rId15" imgW="7377778" imgH="1219048" progId="">
              <p:embed/>
            </p:oleObj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92FACD7-C4D7-43E5-A571-7AD3C0A6C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DD32B73-7375-4B23-B2AC-83AFE19CB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8017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3;&#1088;&#1080;&#1075;&#1086;&#1088;&#1077;&#1085;&#1082;&#1086;\anastasiya_vinnikova_-_i_love_belarus_evrovidenie_2011_belorusiya_(zaycev.net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5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4.jpe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ctrTitle"/>
          </p:nvPr>
        </p:nvSpPr>
        <p:spPr>
          <a:xfrm>
            <a:off x="323850" y="3644900"/>
            <a:ext cx="33909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Bradley Hand ITC" pitchFamily="66" charset="0"/>
                <a:ea typeface="Aharoni"/>
                <a:cs typeface="Aharoni"/>
              </a:rPr>
              <a:t>I love Belarus</a:t>
            </a:r>
            <a:endParaRPr lang="ru-RU" sz="4400" smtClean="0">
              <a:ea typeface="Aharoni"/>
              <a:cs typeface="Aharoni"/>
            </a:endParaRPr>
          </a:p>
        </p:txBody>
      </p:sp>
      <p:pic>
        <p:nvPicPr>
          <p:cNvPr id="7" name="anastasiya_vinnikova_-_i_love_belarus_evrovidenie_2011_belorusiy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4213" y="836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7838" y="2418407"/>
            <a:ext cx="6942926" cy="830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Я люблю Беларусь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611188" y="260350"/>
            <a:ext cx="8253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99CCFF"/>
                </a:solidFill>
                <a:latin typeface="Goudy Stout" pitchFamily="18" charset="0"/>
                <a:cs typeface="Arial" charset="0"/>
              </a:rPr>
              <a:t>УО «Гомельский государственный университет </a:t>
            </a:r>
          </a:p>
          <a:p>
            <a:pPr algn="ctr"/>
            <a:r>
              <a:rPr lang="ru-RU" sz="2000" b="1">
                <a:solidFill>
                  <a:srgbClr val="99CCFF"/>
                </a:solidFill>
                <a:latin typeface="Goudy Stout" pitchFamily="18" charset="0"/>
                <a:cs typeface="Arial" charset="0"/>
              </a:rPr>
              <a:t>имени Франциска Скорины»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843213" y="1268413"/>
            <a:ext cx="334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Математический факультет</a:t>
            </a: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1187450" y="1628775"/>
            <a:ext cx="7116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Кафедра вычислительной математики и программирования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635375" y="5300663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Выполнил студент Григоренко Артём</a:t>
            </a:r>
          </a:p>
          <a:p>
            <a:r>
              <a:rPr lang="ru-RU"/>
              <a:t>Руководитель к.ф.-м.н. Карасёва Г.Л.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652120" y="404664"/>
            <a:ext cx="3246512" cy="914400"/>
          </a:xfrm>
        </p:spPr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Гродно</a:t>
            </a:r>
            <a:endParaRPr lang="ru-RU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3" name="Рисунок 2" descr="г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1656184" cy="2137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3068638"/>
            <a:ext cx="8642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Verdana" pitchFamily="34" charset="0"/>
              </a:rPr>
              <a:t>   </a:t>
            </a:r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Дворец Воловичей (Святск, Гродненский район)</a:t>
            </a:r>
            <a:r>
              <a:rPr lang="ru-RU">
                <a:solidFill>
                  <a:schemeClr val="bg1"/>
                </a:solidFill>
                <a:latin typeface="Verdana" pitchFamily="34" charset="0"/>
              </a:rPr>
              <a:t> - построен в 1779 году по проекту итальянского архитектора Джузеппе Сакко. Здание окружали рвы с водой, английский парк с садом, пруды, оранжерея и пасека.</a:t>
            </a:r>
          </a:p>
        </p:txBody>
      </p:sp>
      <p:pic>
        <p:nvPicPr>
          <p:cNvPr id="6" name="Рисунок 5" descr="volovichi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1844675"/>
            <a:ext cx="6769100" cy="450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volovichi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844675"/>
            <a:ext cx="67691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388" y="2276475"/>
            <a:ext cx="89646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Verdana" pitchFamily="34" charset="0"/>
              </a:rPr>
              <a:t> </a:t>
            </a:r>
            <a:r>
              <a:rPr lang="en-US" b="1">
                <a:latin typeface="Verdana" pitchFamily="34" charset="0"/>
              </a:rPr>
              <a:t>  </a:t>
            </a:r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Дворец Уместовских (Жемыславль, Ивьевский район, Гродненская область)</a:t>
            </a:r>
            <a:r>
              <a:rPr lang="ru-RU">
                <a:solidFill>
                  <a:schemeClr val="bg1"/>
                </a:solidFill>
                <a:latin typeface="Verdana" pitchFamily="34" charset="0"/>
              </a:rPr>
              <a:t> - копии знаменитого королевского дворца в Лазенках (Польша) — вотчины последнего монарха Речи Посполитой Станислава Августа Понятовского. Время сохранило практически все основные постройки усадьбы, от внутреннего убранства остались лишь фрагменты лепки под потолком и мозаики из плитки на полу.</a:t>
            </a:r>
          </a:p>
        </p:txBody>
      </p:sp>
      <p:pic>
        <p:nvPicPr>
          <p:cNvPr id="9" name="Рисунок 8" descr="dvorec-umestovski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1124744"/>
            <a:ext cx="4392488" cy="5439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rodovye-dvorcy-i-usadby-dvorec-umestovskix_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1773238"/>
            <a:ext cx="44386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03575" y="3284538"/>
            <a:ext cx="205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и конечно же...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87675" y="3716338"/>
            <a:ext cx="2252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…Мирский замок</a:t>
            </a:r>
          </a:p>
        </p:txBody>
      </p:sp>
      <p:pic>
        <p:nvPicPr>
          <p:cNvPr id="13" name="Рисунок 12" descr="ми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0"/>
                            </p:stCondLst>
                            <p:childTnLst>
                              <p:par>
                                <p:cTn id="64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0"/>
                            </p:stCondLst>
                            <p:childTnLst>
                              <p:par>
                                <p:cTn id="7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652120" y="188640"/>
            <a:ext cx="3491880" cy="914400"/>
          </a:xfrm>
        </p:spPr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Витебск</a:t>
            </a:r>
            <a:endParaRPr lang="ru-RU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2420888"/>
            <a:ext cx="7272808" cy="187220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n>
                  <a:solidFill>
                    <a:schemeClr val="bg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 250 километрах от Витебска на реке </a:t>
            </a:r>
            <a:r>
              <a:rPr lang="ru-RU" dirty="0" err="1" smtClean="0">
                <a:ln>
                  <a:solidFill>
                    <a:schemeClr val="bg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Мяделка</a:t>
            </a:r>
            <a:r>
              <a:rPr lang="ru-RU" dirty="0" smtClean="0">
                <a:ln>
                  <a:solidFill>
                    <a:schemeClr val="bg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стоит красивый маленький город </a:t>
            </a:r>
            <a:r>
              <a:rPr lang="ru-RU" dirty="0" err="1" smtClean="0">
                <a:ln>
                  <a:solidFill>
                    <a:schemeClr val="bg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Поставы</a:t>
            </a:r>
            <a:r>
              <a:rPr lang="ru-RU" dirty="0" smtClean="0">
                <a:ln>
                  <a:solidFill>
                    <a:schemeClr val="bg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. Долгое время он принадлежал различным родам, из которых самые именитые – Зеновичи, </a:t>
            </a:r>
            <a:r>
              <a:rPr lang="ru-RU" dirty="0" err="1" smtClean="0">
                <a:ln>
                  <a:solidFill>
                    <a:schemeClr val="bg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Радзивиллы</a:t>
            </a:r>
            <a:r>
              <a:rPr lang="ru-RU" dirty="0" smtClean="0">
                <a:ln>
                  <a:solidFill>
                    <a:schemeClr val="bg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n>
                  <a:solidFill>
                    <a:schemeClr val="bg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Беганские</a:t>
            </a:r>
            <a:r>
              <a:rPr lang="ru-RU" dirty="0" smtClean="0">
                <a:ln>
                  <a:solidFill>
                    <a:schemeClr val="bg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. Однако подлинную славу этому месту, начиная с 1720 года, принес старинный, известный еще с XII столетия, род </a:t>
            </a:r>
            <a:r>
              <a:rPr lang="ru-RU" dirty="0" err="1" smtClean="0">
                <a:ln>
                  <a:solidFill>
                    <a:schemeClr val="bg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Тизенгаузов</a:t>
            </a:r>
            <a:r>
              <a:rPr lang="ru-RU" dirty="0" smtClean="0">
                <a:ln>
                  <a:solidFill>
                    <a:schemeClr val="bg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n>
                <a:solidFill>
                  <a:schemeClr val="bg1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в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765175"/>
            <a:ext cx="47371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в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765175"/>
            <a:ext cx="42481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2781300"/>
            <a:ext cx="555466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в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1844675"/>
            <a:ext cx="3095625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вв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1844675"/>
            <a:ext cx="453707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xit" presetSubtype="32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148064" y="188640"/>
            <a:ext cx="4542656" cy="914400"/>
          </a:xfrm>
        </p:spPr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Могилёв</a:t>
            </a:r>
            <a:endParaRPr lang="ru-RU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186613" cy="647700"/>
          </a:xfrm>
        </p:spPr>
        <p:txBody>
          <a:bodyPr/>
          <a:lstStyle/>
          <a:p>
            <a:pPr eaLnBrk="1" hangingPunct="1"/>
            <a:r>
              <a:rPr lang="ru-RU" b="1" smtClean="0"/>
              <a:t>Дворец архиерея Георгия Конисского </a:t>
            </a:r>
            <a:r>
              <a:rPr lang="ru-RU" smtClean="0"/>
              <a:t>- построен известным вильнюсским архитектором Яном Глаубицом в 1762 - 1785 гг.</a:t>
            </a:r>
          </a:p>
        </p:txBody>
      </p:sp>
      <p:pic>
        <p:nvPicPr>
          <p:cNvPr id="7" name="Рисунок 6" descr="м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187220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моги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060848"/>
            <a:ext cx="6408712" cy="3704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971600" y="2413338"/>
            <a:ext cx="7992888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    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Дворец Потемкина (Кричев, Могилевская область)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 - дворец был возведен в 1787 году. В нем граф Потемкин принимал Екатерину ІІ. Позже устраивали балы славные представители рода </a:t>
            </a:r>
            <a:r>
              <a:rPr lang="ru-RU" dirty="0" err="1">
                <a:solidFill>
                  <a:schemeClr val="bg1"/>
                </a:solidFill>
                <a:latin typeface="+mn-lt"/>
              </a:rPr>
              <a:t>Голынских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pic>
        <p:nvPicPr>
          <p:cNvPr id="10" name="Рисунок 9" descr="мо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175" y="1989138"/>
            <a:ext cx="6635750" cy="4379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могг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175" y="1989138"/>
            <a:ext cx="6624638" cy="434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04248" y="260648"/>
            <a:ext cx="2094384" cy="914400"/>
          </a:xfrm>
        </p:spPr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Минск</a:t>
            </a:r>
            <a:endParaRPr lang="ru-RU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3068638"/>
            <a:ext cx="8964613" cy="1223962"/>
          </a:xfrm>
        </p:spPr>
        <p:txBody>
          <a:bodyPr/>
          <a:lstStyle/>
          <a:p>
            <a:pPr eaLnBrk="1" hangingPunct="1"/>
            <a:r>
              <a:rPr lang="ru-RU" b="1" smtClean="0"/>
              <a:t>Прилукская усадьба (Прилуки, Минский район)</a:t>
            </a:r>
            <a:r>
              <a:rPr lang="ru-RU" smtClean="0"/>
              <a:t> - усадьба с ее изысканным готическим силуэтом заслуженно считалась одной из наиболее привлекательных на Минщине. Резиденцией рода Чапских она стала в 1872 году и до 1917 года находилась в их собственности.</a:t>
            </a:r>
          </a:p>
        </p:txBody>
      </p:sp>
      <p:pic>
        <p:nvPicPr>
          <p:cNvPr id="6" name="Рисунок 5" descr="590px-Coat_of_arms_of_Mins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2195736" cy="259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ус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204864"/>
            <a:ext cx="6455930" cy="444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ус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944724"/>
            <a:ext cx="3942184" cy="5913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ус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2204863"/>
            <a:ext cx="6264696" cy="4422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75856" y="3429000"/>
            <a:ext cx="27158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Минск</a:t>
            </a:r>
          </a:p>
        </p:txBody>
      </p:sp>
      <p:pic>
        <p:nvPicPr>
          <p:cNvPr id="11" name="Рисунок 10" descr="биб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000667_8173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890587"/>
            <a:ext cx="7620000" cy="50768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Рисунок 12" descr="43548146_nochn_minsk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7813" y="1773238"/>
            <a:ext cx="5789612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500"/>
                            </p:stCondLst>
                            <p:childTnLst>
                              <p:par>
                                <p:cTn id="58" presetID="17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8000"/>
                            </p:stCondLst>
                            <p:childTnLst>
                              <p:par>
                                <p:cTn id="67" presetID="1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0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00788" y="2781300"/>
            <a:ext cx="2843212" cy="1223963"/>
          </a:xfrm>
        </p:spPr>
      </p:pic>
      <p:pic>
        <p:nvPicPr>
          <p:cNvPr id="27651" name="Рисунок 6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399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7" descr="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0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8" descr="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29250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9" descr="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0"/>
            <a:ext cx="3429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10" descr="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1700213"/>
            <a:ext cx="309562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1" descr="7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0" y="1714500"/>
            <a:ext cx="2857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2" descr="8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714500"/>
            <a:ext cx="3286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13" descr="10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0" y="0"/>
            <a:ext cx="3429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Рисунок 14" descr="11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43213" y="4005263"/>
            <a:ext cx="6300787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43805">
            <a:off x="270517" y="932939"/>
            <a:ext cx="4590839" cy="2295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692696"/>
            <a:ext cx="5112568" cy="2556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46063">
            <a:off x="3131840" y="1412776"/>
            <a:ext cx="4873724" cy="2436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2000250"/>
            <a:ext cx="5233764" cy="2616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67714">
            <a:off x="3071527" y="1732589"/>
            <a:ext cx="5089748" cy="254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530709">
            <a:off x="1646967" y="2668236"/>
            <a:ext cx="4817387" cy="240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728" y="2000250"/>
            <a:ext cx="5305772" cy="2652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83405">
            <a:off x="2339752" y="2000250"/>
            <a:ext cx="5089748" cy="254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2780928"/>
            <a:ext cx="5161756" cy="2580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1" descr="139b53e93e6502046aebf218fd261e0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7784" y="2924944"/>
            <a:ext cx="5925344" cy="936104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Республика Беларусь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Содержимое 8" descr="flag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620713"/>
            <a:ext cx="3095625" cy="2065337"/>
          </a:xfrm>
        </p:spPr>
      </p:pic>
      <p:pic>
        <p:nvPicPr>
          <p:cNvPr id="10" name="Содержимое 9" descr="gerb_belarusi.pn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6443663" y="4076700"/>
            <a:ext cx="2520950" cy="2520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95536" y="2852936"/>
            <a:ext cx="8225329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Столица</a:t>
            </a:r>
            <a:endParaRPr lang="ru-RU" sz="28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Минск (1 млн. 836,8 тыс. из </a:t>
            </a:r>
            <a:r>
              <a:rPr lang="ru-RU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 9 млн. 466тыс. человек</a:t>
            </a:r>
            <a:r>
              <a:rPr lang="ru-RU" sz="2800" b="1" baseline="300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)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l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591526"/>
            <a:ext cx="5688632" cy="426647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547664" y="1484784"/>
            <a:ext cx="5904656" cy="16927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                Территория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Общая площадь: 207 600 кв. км.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Площадь суши: 207 600 кв. км.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 Береговая линия: нет выходов к морю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412776"/>
            <a:ext cx="6954148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Географические координаты: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53 градуса Северной широты,</a:t>
            </a:r>
            <a:b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</a:b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28 градусов Восточной долготы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Рисунок 8" descr="1258107214_1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708920"/>
            <a:ext cx="5178152" cy="3883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55576" y="1340768"/>
            <a:ext cx="7992888" cy="44012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Административно-территориальное деление: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Брест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Гомель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Гродно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Витебск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Минск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Могилев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311352" y="188640"/>
            <a:ext cx="4832648" cy="914400"/>
          </a:xfrm>
        </p:spPr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Брест</a:t>
            </a:r>
            <a:endParaRPr lang="ru-RU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988840"/>
            <a:ext cx="792088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Визитная карточка Бреста – Брестская Крепость, визитная карточка крепости -Холмские ворота, которые изображены на подавляющем количестве открыток и сувениров.</a:t>
            </a:r>
            <a:endParaRPr lang="ru-RU" sz="2400" dirty="0">
              <a:latin typeface="+mn-lt"/>
            </a:endParaRPr>
          </a:p>
        </p:txBody>
      </p:sp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7740860" cy="5160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908720"/>
            <a:ext cx="7776864" cy="5184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836712"/>
            <a:ext cx="7488832" cy="56166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836712"/>
            <a:ext cx="8136395" cy="5424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836712"/>
            <a:ext cx="7992888" cy="53285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 descr="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908720"/>
            <a:ext cx="8208913" cy="54726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13" name="Рисунок 12" descr="бб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61925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4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4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465440" y="332656"/>
            <a:ext cx="3678560" cy="914400"/>
          </a:xfrm>
        </p:spPr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440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Гомель</a:t>
            </a:r>
            <a:endParaRPr lang="ru-RU" sz="4400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10" name="Рисунок 9" descr="palace-gom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052053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medium_pr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5" y="1268760"/>
            <a:ext cx="6264695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medium_mo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76672"/>
            <a:ext cx="6336704" cy="474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medium_kaskad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2409759"/>
            <a:ext cx="5976664" cy="4448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medium_kask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1772816"/>
            <a:ext cx="5616624" cy="4209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39552" y="1340768"/>
            <a:ext cx="7776864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 Дворец Румянцевых-Паскевичей (Гомель) - памятник архитектуры XVIII—XIX веков, главная достопримечательность Гомеля, в котором войной уничтожено почти все. Дворец является центром дворцово-паркового ансамбля, включающего в себя городской парк, Петропавловский собор, часовню-усыпальницу и др. Возведён в 1777—1796 годах русским полководцем П. А. Румянцевым, которому Гомель был подарен императрицей Екатериной II “для увеселения”.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2996952"/>
            <a:ext cx="835292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Культурная столица СНГ 2011 года</a:t>
            </a:r>
          </a:p>
        </p:txBody>
      </p:sp>
      <p:pic>
        <p:nvPicPr>
          <p:cNvPr id="17" name="Рисунок 16" descr="Coat_of_Arms_of_Homiel,_Belaru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215293"/>
            <a:ext cx="2088232" cy="247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allAtOnce"/>
    </p:bld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FBF279BB59ECF4FA9C869E18CF0B771" ma:contentTypeVersion="0" ma:contentTypeDescription="Создание документа." ma:contentTypeScope="" ma:versionID="6945e39f0fea48da591cef1e4b5c16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66C506-7D31-4D09-8B63-DC79DFF17949}"/>
</file>

<file path=customXml/itemProps2.xml><?xml version="1.0" encoding="utf-8"?>
<ds:datastoreItem xmlns:ds="http://schemas.openxmlformats.org/officeDocument/2006/customXml" ds:itemID="{B44DF8FA-4273-4711-B406-F0833E45A643}"/>
</file>

<file path=customXml/itemProps3.xml><?xml version="1.0" encoding="utf-8"?>
<ds:datastoreItem xmlns:ds="http://schemas.openxmlformats.org/officeDocument/2006/customXml" ds:itemID="{CE7D5DCC-8539-41BE-A723-5DDAFC116E6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152</Words>
  <Application>Microsoft Office PowerPoint</Application>
  <PresentationFormat>On-screen Show (4:3)</PresentationFormat>
  <Paragraphs>13</Paragraphs>
  <Slides>14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36" baseType="lpstr">
      <vt:lpstr>Arial</vt:lpstr>
      <vt:lpstr>Verdana</vt:lpstr>
      <vt:lpstr>Wingdings</vt:lpstr>
      <vt:lpstr>Calibri</vt:lpstr>
      <vt:lpstr>Times New Roman</vt:lpstr>
      <vt:lpstr>Bradley Hand ITC</vt:lpstr>
      <vt:lpstr>Aharoni</vt:lpstr>
      <vt:lpstr>Goudy Stout</vt:lpstr>
      <vt:lpstr>sample</vt:lpstr>
      <vt:lpstr>sample</vt:lpstr>
      <vt:lpstr>sample</vt:lpstr>
      <vt:lpstr>sample</vt:lpstr>
      <vt:lpstr>sample</vt:lpstr>
      <vt:lpstr>sample</vt:lpstr>
      <vt:lpstr>sample</vt:lpstr>
      <vt:lpstr>sample</vt:lpstr>
      <vt:lpstr>sample</vt:lpstr>
      <vt:lpstr>sample</vt:lpstr>
      <vt:lpstr>sample</vt:lpstr>
      <vt:lpstr>sample</vt:lpstr>
      <vt:lpstr>sample</vt:lpstr>
      <vt:lpstr>Image</vt:lpstr>
      <vt:lpstr>I love Belarus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icc</cp:lastModifiedBy>
  <cp:revision>65</cp:revision>
  <dcterms:created xsi:type="dcterms:W3CDTF">2012-04-23T18:32:57Z</dcterms:created>
  <dcterms:modified xsi:type="dcterms:W3CDTF">2014-02-11T12:57:32Z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0x0101009FBF279BB59ECF4FA9C869E18CF0B771</vt:lpwstr>
  </property>
</Properties>
</file>